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To be specific, I have built a generative AI ‘thing’ and thereby won the alliteration wars.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84b18dda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84b18dda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1"/>
                </a:solidFill>
              </a:rPr>
              <a:t>Interactivity.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784b18dda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784b18dda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we watch this short demo with the chatbot replies, which I was using as a quick test, there are obviously some improvements needed.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784b18dda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784b18dda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Behold, the half-polished Kepler chatbot Streamlit demo.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ecb6e05be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ecb6e05be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cb6e05be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cb6e05be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84b18dda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84b18dda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Slide 12: Challenges and Solutions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Challenges:</a:t>
            </a:r>
            <a:r>
              <a:rPr lang="en-GB">
                <a:solidFill>
                  <a:schemeClr val="dk1"/>
                </a:solidFill>
              </a:rPr>
              <a:t> Discuss the main challenges faced during development. JSON!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Solutions:</a:t>
            </a:r>
            <a:r>
              <a:rPr lang="en-GB">
                <a:solidFill>
                  <a:schemeClr val="dk1"/>
                </a:solidFill>
              </a:rPr>
              <a:t> Explain how these challenges were addressed.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Slide 13: User Feedback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Feedback Summary:</a:t>
            </a:r>
            <a:r>
              <a:rPr lang="en-GB">
                <a:solidFill>
                  <a:schemeClr val="dk1"/>
                </a:solidFill>
              </a:rPr>
              <a:t> Share feedback received from users during testing.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Improvements:</a:t>
            </a:r>
            <a:r>
              <a:rPr lang="en-GB">
                <a:solidFill>
                  <a:schemeClr val="dk1"/>
                </a:solidFill>
              </a:rPr>
              <a:t> List any improvements made based on user feedback.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Slide 14: Future Work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Enhancements:</a:t>
            </a:r>
            <a:r>
              <a:rPr lang="en-GB">
                <a:solidFill>
                  <a:schemeClr val="dk1"/>
                </a:solidFill>
              </a:rPr>
              <a:t> Outline potential enhancements and next steps for further development.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New Features:</a:t>
            </a:r>
            <a:r>
              <a:rPr lang="en-GB">
                <a:solidFill>
                  <a:schemeClr val="dk1"/>
                </a:solidFill>
              </a:rPr>
              <a:t> Mention any new features you plan to add.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784b18dd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784b18dd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84b18dda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84b18dda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84b18dda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784b18dda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84b18dda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84b18dda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84b18dda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784b18dda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Technologies Used:</a:t>
            </a:r>
            <a:r>
              <a:rPr lang="en-GB">
                <a:solidFill>
                  <a:schemeClr val="dk1"/>
                </a:solidFill>
              </a:rPr>
              <a:t> List the technologies and frameworks used (e.g., Python, TensorFlow, APIs).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Code Snippets:</a:t>
            </a:r>
            <a:r>
              <a:rPr lang="en-GB">
                <a:solidFill>
                  <a:schemeClr val="dk1"/>
                </a:solidFill>
              </a:rPr>
              <a:t> Include brief code snippets or pseudocode to illustrate key parts of the implementation.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84b18dda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84b18dda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ecb6e05be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ecb6e05be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84b18dda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84b18dda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Testing and Evaluation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Testing Methods:</a:t>
            </a:r>
            <a:r>
              <a:rPr lang="en-GB">
                <a:solidFill>
                  <a:schemeClr val="dk1"/>
                </a:solidFill>
              </a:rPr>
              <a:t> Describe the testing methods used (e.g., unit tests, user testing).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Metrics:</a:t>
            </a:r>
            <a:r>
              <a:rPr lang="en-GB">
                <a:solidFill>
                  <a:schemeClr val="dk1"/>
                </a:solidFill>
              </a:rPr>
              <a:t> Present the performance metrics (e.g., response accuracy, response time).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Results:</a:t>
            </a:r>
            <a:r>
              <a:rPr lang="en-GB">
                <a:solidFill>
                  <a:schemeClr val="dk1"/>
                </a:solidFill>
              </a:rPr>
              <a:t> Summarize the results from the evaluation.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c4OqVTFK5XzDOI-iAp_d5Q2PiQ36wSf7/view" TargetMode="External"/><Relationship Id="rId4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Kepler RAG Chatbot*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Shaolin.AI - Project 3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23125" y="4577625"/>
            <a:ext cx="75933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/>
              <a:t>*A ‘conversational Classical Christian curriculum chatbot companion’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"/>
            <a:ext cx="9143999" cy="24532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53250"/>
            <a:ext cx="6563037" cy="269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0925" y="2870208"/>
            <a:ext cx="1341975" cy="12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41975" y="3107125"/>
            <a:ext cx="1104225" cy="11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 title="Kepler Chatbot Recording 1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3450"/>
            <a:ext cx="9144002" cy="453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1388"/>
            <a:ext cx="9144003" cy="4540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7663"/>
            <a:ext cx="9144003" cy="4228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56325"/>
            <a:ext cx="9144003" cy="3830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Reflection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793450"/>
            <a:ext cx="3763800" cy="195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GB" sz="2000">
                <a:solidFill>
                  <a:schemeClr val="dk1"/>
                </a:solidFill>
              </a:rPr>
              <a:t>Challenges and Solutions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GB" sz="2000">
                <a:solidFill>
                  <a:schemeClr val="dk1"/>
                </a:solidFill>
              </a:rPr>
              <a:t>User Feedback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GB" sz="2000">
                <a:solidFill>
                  <a:schemeClr val="dk1"/>
                </a:solidFill>
              </a:rPr>
              <a:t>Future Enhancements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8207" y="779950"/>
            <a:ext cx="2596793" cy="358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3456" r="0" t="0"/>
          <a:stretch/>
        </p:blipFill>
        <p:spPr>
          <a:xfrm>
            <a:off x="0" y="473238"/>
            <a:ext cx="6863800" cy="419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5200" y="1539425"/>
            <a:ext cx="3011126" cy="23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612675"/>
            <a:ext cx="8520600" cy="20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Email bottleneck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Overloaded human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Extensive information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Repetition of FAQ info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Difficulty to navigate courses</a:t>
            </a:r>
            <a:endParaRPr sz="200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3949" y="675475"/>
            <a:ext cx="2707924" cy="379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13254" l="0" r="0" t="0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8" y="0"/>
            <a:ext cx="910448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297775" y="863550"/>
            <a:ext cx="417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template = """</a:t>
            </a:r>
            <a:endParaRPr sz="156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You are an AI assistant on a homeschooling platform. Answer the question based on the provided context.</a:t>
            </a:r>
            <a:endParaRPr sz="156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If no suitable courses are found, inform the user and recommend one similar course, explaining its relevance briefly.</a:t>
            </a:r>
            <a:endParaRPr sz="156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{context}</a:t>
            </a:r>
            <a:endParaRPr sz="156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Question: {question}</a:t>
            </a:r>
            <a:endParaRPr sz="156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en-GB" sz="1560">
                <a:solidFill>
                  <a:schemeClr val="dk1"/>
                </a:solidFill>
              </a:rPr>
              <a:t>"""</a:t>
            </a:r>
            <a:endParaRPr sz="930">
              <a:solidFill>
                <a:schemeClr val="dk1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560">
              <a:solidFill>
                <a:schemeClr val="dk1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4100" y="72010"/>
            <a:ext cx="4178099" cy="4999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825" y="372563"/>
            <a:ext cx="8596349" cy="439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4550" y="171450"/>
            <a:ext cx="49149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63" y="6"/>
            <a:ext cx="885747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/>
          <p:nvPr/>
        </p:nvSpPr>
        <p:spPr>
          <a:xfrm>
            <a:off x="0" y="0"/>
            <a:ext cx="1387500" cy="46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JSON ‘Hell’...</a:t>
            </a:r>
            <a:endParaRPr b="1"/>
          </a:p>
        </p:txBody>
      </p:sp>
      <p:sp>
        <p:nvSpPr>
          <p:cNvPr id="102" name="Google Shape;102;p20"/>
          <p:cNvSpPr/>
          <p:nvPr/>
        </p:nvSpPr>
        <p:spPr>
          <a:xfrm>
            <a:off x="143275" y="1387650"/>
            <a:ext cx="1387500" cy="46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…and </a:t>
            </a:r>
            <a:r>
              <a:rPr b="1" i="1" lang="en-GB"/>
              <a:t>looong </a:t>
            </a:r>
            <a:r>
              <a:rPr b="1" lang="en-GB"/>
              <a:t>list of strings.</a:t>
            </a:r>
            <a:endParaRPr b="1"/>
          </a:p>
        </p:txBody>
      </p:sp>
      <p:cxnSp>
        <p:nvCxnSpPr>
          <p:cNvPr id="103" name="Google Shape;103;p20"/>
          <p:cNvCxnSpPr>
            <a:endCxn id="102" idx="3"/>
          </p:cNvCxnSpPr>
          <p:nvPr/>
        </p:nvCxnSpPr>
        <p:spPr>
          <a:xfrm flipH="1" rot="-5400000">
            <a:off x="682225" y="769950"/>
            <a:ext cx="1182900" cy="514200"/>
          </a:xfrm>
          <a:prstGeom prst="curvedConnector4">
            <a:avLst>
              <a:gd fmla="val 40242" name="adj1"/>
              <a:gd fmla="val 146310" name="adj2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20"/>
          <p:cNvSpPr/>
          <p:nvPr/>
        </p:nvSpPr>
        <p:spPr>
          <a:xfrm>
            <a:off x="7756500" y="1618500"/>
            <a:ext cx="1387500" cy="46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4">
            <a:alphaModFix/>
          </a:blip>
          <a:srcRect b="0" l="4714" r="5146" t="0"/>
          <a:stretch/>
        </p:blipFill>
        <p:spPr>
          <a:xfrm>
            <a:off x="7527050" y="1952625"/>
            <a:ext cx="1529500" cy="9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6476"/>
            <a:ext cx="9144003" cy="42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